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6/14/2019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6/14/2019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6/14/2019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6/14/2019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6/14/2019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A5065762-1F27-4CF2-9532-C542B6C1E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9B8F89C-5E80-4D9B-9768-24BC4FE67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696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62F1B8D-7C84-43C0-8D2D-1EDA7F243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190672" cy="4601183"/>
          </a:xfrm>
        </p:spPr>
        <p:txBody>
          <a:bodyPr>
            <a:normAutofit/>
          </a:bodyPr>
          <a:lstStyle/>
          <a:p>
            <a:br>
              <a:rPr lang="fi-FI" sz="2300" dirty="0"/>
            </a:br>
            <a:br>
              <a:rPr lang="fi-FI" sz="2300" dirty="0"/>
            </a:br>
            <a:br>
              <a:rPr lang="fi-FI" sz="2300" dirty="0"/>
            </a:br>
            <a:br>
              <a:rPr lang="fi-FI" sz="2300" dirty="0"/>
            </a:br>
            <a:br>
              <a:rPr lang="fi-FI" sz="2300" dirty="0"/>
            </a:br>
            <a:br>
              <a:rPr lang="fi-FI" sz="2300" dirty="0"/>
            </a:br>
            <a:br>
              <a:rPr lang="fi-FI" sz="2300" dirty="0"/>
            </a:br>
            <a:br>
              <a:rPr lang="fi-FI" sz="2300" dirty="0"/>
            </a:br>
            <a:br>
              <a:rPr lang="fi-FI" sz="2300" dirty="0"/>
            </a:br>
            <a:br>
              <a:rPr lang="fi-FI" sz="2300" dirty="0"/>
            </a:br>
            <a:br>
              <a:rPr lang="fi-FI" sz="2300" dirty="0"/>
            </a:br>
            <a:r>
              <a:rPr lang="sv-FI" sz="2300" b="1" dirty="0"/>
              <a:t>Finlands </a:t>
            </a:r>
            <a:r>
              <a:rPr lang="sv-FI" sz="2300" b="1" dirty="0" err="1"/>
              <a:t>Psykotraumaförening</a:t>
            </a:r>
            <a:r>
              <a:rPr lang="sv-FI" sz="2300" b="1" dirty="0"/>
              <a:t> </a:t>
            </a:r>
            <a:r>
              <a:rPr lang="sv-FI" sz="2300" b="1" dirty="0" err="1"/>
              <a:t>rf</a:t>
            </a:r>
            <a:endParaRPr lang="fi-FI" sz="23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4FB992-67DF-46A0-9828-EE92E8238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761999"/>
            <a:ext cx="3585891" cy="5333999"/>
          </a:xfrm>
        </p:spPr>
        <p:txBody>
          <a:bodyPr>
            <a:noAutofit/>
          </a:bodyPr>
          <a:lstStyle/>
          <a:p>
            <a:pPr marL="0" indent="0">
              <a:buClr>
                <a:srgbClr val="69694A"/>
              </a:buClr>
              <a:buNone/>
            </a:pPr>
            <a:r>
              <a:rPr lang="sv-FI" sz="1600" b="1" dirty="0"/>
              <a:t>Finlands </a:t>
            </a:r>
            <a:r>
              <a:rPr lang="sv-FI" sz="1600" b="1" dirty="0" err="1"/>
              <a:t>Psykotraumaförening</a:t>
            </a:r>
            <a:r>
              <a:rPr lang="sv-FI" sz="1600" b="1" dirty="0"/>
              <a:t> </a:t>
            </a:r>
            <a:r>
              <a:rPr lang="sv-FI" sz="1600" b="1" dirty="0" err="1"/>
              <a:t>rf</a:t>
            </a:r>
            <a:r>
              <a:rPr lang="sv-FI" sz="1600" b="1" dirty="0"/>
              <a:t>  har inlett sin verksamhet!</a:t>
            </a:r>
          </a:p>
          <a:p>
            <a:r>
              <a:rPr lang="sv-FI" sz="1200" dirty="0"/>
              <a:t>Ordförande för föreningen är professor Raija-Leena Punamäki, http://www.uta.fi/yky/oppiaineet/psykologia/yhteystiedot/esittelyt/raijaleenapunamaki.html</a:t>
            </a:r>
          </a:p>
          <a:p>
            <a:r>
              <a:rPr lang="sv-FI" sz="1200" dirty="0"/>
              <a:t>Föreningens målsättning är att lyfta fram de senaste forskningsresultaten inom </a:t>
            </a:r>
            <a:r>
              <a:rPr lang="sv-FI" sz="1200" dirty="0" err="1"/>
              <a:t>psykotraumatologi</a:t>
            </a:r>
            <a:r>
              <a:rPr lang="sv-FI" sz="1200" dirty="0"/>
              <a:t>, samt att göra på forskning och klinisk erfarenhet baserade vård-rekommendationer och interventioner tillgängliga för alla i branschen. Vi anordnar årligen fortbildningar kring dessa teman</a:t>
            </a:r>
          </a:p>
          <a:p>
            <a:r>
              <a:rPr lang="sv-FI" sz="1200" dirty="0"/>
              <a:t>Finlands </a:t>
            </a:r>
            <a:r>
              <a:rPr lang="sv-FI" sz="1200" dirty="0" err="1"/>
              <a:t>Psykotraumaförening</a:t>
            </a:r>
            <a:r>
              <a:rPr lang="sv-FI" sz="1200" dirty="0"/>
              <a:t> </a:t>
            </a:r>
            <a:r>
              <a:rPr lang="sv-FI" sz="1200" dirty="0" err="1"/>
              <a:t>rf</a:t>
            </a:r>
            <a:r>
              <a:rPr lang="sv-FI" sz="1200" dirty="0"/>
              <a:t>  kommer att vara en nationell underavdelning till </a:t>
            </a:r>
            <a:r>
              <a:rPr lang="sv-FI" sz="1200" dirty="0" err="1"/>
              <a:t>European</a:t>
            </a:r>
            <a:r>
              <a:rPr lang="sv-FI" sz="1200" dirty="0"/>
              <a:t> </a:t>
            </a:r>
            <a:r>
              <a:rPr lang="sv-FI" sz="1200" dirty="0" err="1"/>
              <a:t>Society</a:t>
            </a:r>
            <a:r>
              <a:rPr lang="sv-FI" sz="1200" dirty="0"/>
              <a:t> for Traumatic Stress Studies. Vi har också ett kontinuerligt samarbete med the International </a:t>
            </a:r>
            <a:r>
              <a:rPr lang="sv-FI" sz="1200" dirty="0" err="1"/>
              <a:t>Society</a:t>
            </a:r>
            <a:r>
              <a:rPr lang="sv-FI" sz="1200" dirty="0"/>
              <a:t> for Traumatic Stress Studies</a:t>
            </a:r>
          </a:p>
          <a:p>
            <a:r>
              <a:rPr lang="sv-FI" sz="1200" dirty="0"/>
              <a:t>Föreningen ser samarbetet med övriga finländska organisationer och aktörer inom branschen som särskilt viktigt</a:t>
            </a:r>
          </a:p>
          <a:p>
            <a:r>
              <a:rPr lang="sv-FI" sz="1200" dirty="0"/>
              <a:t>Vi önskar alla som inom sitt yrke på ett eller annat sätt jobbar med</a:t>
            </a:r>
            <a:r>
              <a:rPr lang="sv-FI" sz="1200"/>
              <a:t>, undervisar eller </a:t>
            </a:r>
            <a:r>
              <a:rPr lang="sv-FI" sz="1200" dirty="0"/>
              <a:t>forskar om personer som drabbats av en traumatisk händelse varmt välkomna med i verksamheten</a:t>
            </a:r>
          </a:p>
          <a:p>
            <a:r>
              <a:rPr lang="sv-FI" sz="1200" dirty="0"/>
              <a:t>Om du är en yrkesutövare som är intresserad av vården av och forskningen kring traumatisk stress, kom med i vår verksamhet och bli en del av vårt nätverk. </a:t>
            </a:r>
            <a:r>
              <a:rPr lang="sv-FI" sz="1200" b="1" dirty="0"/>
              <a:t>Du kan få mera information och bli medlem genom att sända ett e-postmeddelande till Mia </a:t>
            </a:r>
            <a:r>
              <a:rPr lang="sv-FI" sz="1200" b="1" dirty="0" err="1"/>
              <a:t>Huolman</a:t>
            </a:r>
            <a:r>
              <a:rPr lang="sv-FI" sz="1200" b="1" dirty="0"/>
              <a:t>: mia.huolman@khshp.fi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207D7314-D2D3-424D-997B-D1CA9E0E08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01" r="9345" b="1"/>
          <a:stretch/>
        </p:blipFill>
        <p:spPr>
          <a:xfrm>
            <a:off x="9137472" y="321734"/>
            <a:ext cx="1082220" cy="1445154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20635718-B8DF-4805-A873-35FE364CE9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455" b="3"/>
          <a:stretch/>
        </p:blipFill>
        <p:spPr>
          <a:xfrm>
            <a:off x="9062266" y="1913291"/>
            <a:ext cx="1232632" cy="1445154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3BD67ECB-3C33-4807-BC1B-5B7EDF02B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1687" y="3504848"/>
            <a:ext cx="2013790" cy="143986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8DF87C2C-80FC-4814-A4FF-C9F77D541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Kuva 5" descr="Kuva, joka sisältää kohteen henkilö, rakennus, ulko, porras&#10;&#10;Kuvaus luotu automaattisesti">
            <a:extLst>
              <a:ext uri="{FF2B5EF4-FFF2-40B4-BE49-F238E27FC236}">
                <a16:creationId xmlns:a16="http://schemas.microsoft.com/office/drawing/2014/main" id="{ADE6CA48-0D49-4B36-AAFB-737AD8FD263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6" b="1831"/>
          <a:stretch/>
        </p:blipFill>
        <p:spPr>
          <a:xfrm>
            <a:off x="8697391" y="5091111"/>
            <a:ext cx="1962382" cy="144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95013"/>
      </p:ext>
    </p:extLst>
  </p:cSld>
  <p:clrMapOvr>
    <a:masterClrMapping/>
  </p:clrMapOvr>
</p:sld>
</file>

<file path=ppt/theme/theme1.xml><?xml version="1.0" encoding="utf-8"?>
<a:theme xmlns:a="http://schemas.openxmlformats.org/drawingml/2006/main" name="Kehys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</Words>
  <Application>Microsoft Office PowerPoint</Application>
  <PresentationFormat>Laajakuva</PresentationFormat>
  <Paragraphs>8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4" baseType="lpstr">
      <vt:lpstr>Corbel</vt:lpstr>
      <vt:lpstr>Wingdings 2</vt:lpstr>
      <vt:lpstr>Kehys</vt:lpstr>
      <vt:lpstr>           Finlands Psykotraumaförening rf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Suomen Psykotraumayhdistys ry</dc:title>
  <dc:creator>Soili</dc:creator>
  <cp:lastModifiedBy>soili poijula</cp:lastModifiedBy>
  <cp:revision>5</cp:revision>
  <dcterms:created xsi:type="dcterms:W3CDTF">2019-04-03T04:00:43Z</dcterms:created>
  <dcterms:modified xsi:type="dcterms:W3CDTF">2019-06-14T07:10:19Z</dcterms:modified>
</cp:coreProperties>
</file>